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chivo Black" charset="1" panose="020B0A03020202020B04"/>
      <p:regular r:id="rId15"/>
    </p:embeddedFont>
    <p:embeddedFont>
      <p:font typeface="Proxima Nova Bold" charset="1" panose="02000506030000020004"/>
      <p:regular r:id="rId16"/>
    </p:embeddedFont>
    <p:embeddedFont>
      <p:font typeface="Proxima Nova" charset="1" panose="02000506030000020004"/>
      <p:regular r:id="rId17"/>
    </p:embeddedFont>
    <p:embeddedFont>
      <p:font typeface="Arial Unicode Bold" charset="1" panose="020B0704020202020204"/>
      <p:regular r:id="rId18"/>
    </p:embeddedFont>
    <p:embeddedFont>
      <p:font typeface="Open Sans Bold" charset="1" panose="020B0806030504020204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97795" y="-6456205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16174" y="2820822"/>
            <a:ext cx="11900795" cy="12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9"/>
              </a:lnSpc>
            </a:pPr>
            <a:r>
              <a:rPr lang="en-US" sz="8773" spc="-48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APRESENTAÇÃO - A3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2844" y="6493538"/>
            <a:ext cx="13487454" cy="367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7"/>
              </a:lnSpc>
            </a:pPr>
            <a:r>
              <a:rPr lang="en-US" b="true" sz="3761" spc="15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Grupo: </a:t>
            </a:r>
          </a:p>
          <a:p>
            <a:pPr algn="just" marL="812161" indent="-406080" lvl="1">
              <a:lnSpc>
                <a:spcPts val="4137"/>
              </a:lnSpc>
              <a:buFont typeface="Arial"/>
              <a:buChar char="•"/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Miriam Gama</a:t>
            </a:r>
          </a:p>
          <a:p>
            <a:pPr algn="just" marL="812161" indent="-406080" lvl="1">
              <a:lnSpc>
                <a:spcPts val="4137"/>
              </a:lnSpc>
              <a:buFont typeface="Arial"/>
              <a:buChar char="•"/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Felipe Petrassi </a:t>
            </a:r>
          </a:p>
          <a:p>
            <a:pPr algn="just" marL="812161" indent="-406080" lvl="1">
              <a:lnSpc>
                <a:spcPts val="4137"/>
              </a:lnSpc>
              <a:buFont typeface="Arial"/>
              <a:buChar char="•"/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Gabriel Caique Rodrigues</a:t>
            </a:r>
            <a:r>
              <a:rPr lang="en-US" b="true" sz="3761" spc="15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  <a:p>
            <a:pPr algn="just">
              <a:lnSpc>
                <a:spcPts val="4137"/>
              </a:lnSpc>
            </a:pPr>
          </a:p>
          <a:p>
            <a:pPr algn="just">
              <a:lnSpc>
                <a:spcPts val="4137"/>
              </a:lnSpc>
            </a:pPr>
            <a:r>
              <a:rPr lang="en-US" b="true" sz="3761" spc="15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Professor: </a:t>
            </a: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Calvetti </a:t>
            </a:r>
          </a:p>
          <a:p>
            <a:pPr algn="just">
              <a:lnSpc>
                <a:spcPts val="4137"/>
              </a:lnSpc>
            </a:pPr>
            <a:r>
              <a:rPr lang="en-US" sz="3761" spc="15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Universidade São Judas Tadeu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16174" y="4091237"/>
            <a:ext cx="10212267" cy="145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</a:pPr>
            <a:r>
              <a:rPr lang="en-US" b="true" sz="5210" spc="-286">
                <a:solidFill>
                  <a:srgbClr val="5CE1E6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TRABALHO DE PROGRAMAS DE SOLUÇÕES COMPUTACIONAIS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9101" y="281470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30922" y="281470"/>
            <a:ext cx="12628649" cy="9724059"/>
          </a:xfrm>
          <a:custGeom>
            <a:avLst/>
            <a:gdLst/>
            <a:ahLst/>
            <a:cxnLst/>
            <a:rect r="r" b="b" t="t" l="l"/>
            <a:pathLst>
              <a:path h="9724059" w="12628649">
                <a:moveTo>
                  <a:pt x="0" y="0"/>
                </a:moveTo>
                <a:lnTo>
                  <a:pt x="12628648" y="0"/>
                </a:lnTo>
                <a:lnTo>
                  <a:pt x="12628648" y="9724060"/>
                </a:lnTo>
                <a:lnTo>
                  <a:pt x="0" y="9724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930" y="3052844"/>
            <a:ext cx="4831583" cy="252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9"/>
              </a:lnSpc>
            </a:pPr>
            <a:r>
              <a:rPr lang="en-US" sz="48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Tabela </a:t>
            </a:r>
          </a:p>
          <a:p>
            <a:pPr algn="ctr">
              <a:lnSpc>
                <a:spcPts val="6739"/>
              </a:lnSpc>
            </a:pPr>
            <a:r>
              <a:rPr lang="en-US" sz="48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 </a:t>
            </a:r>
          </a:p>
          <a:p>
            <a:pPr algn="ctr">
              <a:lnSpc>
                <a:spcPts val="6739"/>
              </a:lnSpc>
            </a:pPr>
            <a:r>
              <a:rPr lang="en-US" sz="48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Banco de Dados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717860" y="6619616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032" y="1264603"/>
            <a:ext cx="7296996" cy="8890951"/>
          </a:xfrm>
          <a:custGeom>
            <a:avLst/>
            <a:gdLst/>
            <a:ahLst/>
            <a:cxnLst/>
            <a:rect r="r" b="b" t="t" l="l"/>
            <a:pathLst>
              <a:path h="8890951" w="7296996">
                <a:moveTo>
                  <a:pt x="0" y="0"/>
                </a:moveTo>
                <a:lnTo>
                  <a:pt x="7296996" y="0"/>
                </a:lnTo>
                <a:lnTo>
                  <a:pt x="7296996" y="8890951"/>
                </a:lnTo>
                <a:lnTo>
                  <a:pt x="0" y="8890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579" b="-28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65958" y="1229936"/>
            <a:ext cx="7688623" cy="7519436"/>
          </a:xfrm>
          <a:custGeom>
            <a:avLst/>
            <a:gdLst/>
            <a:ahLst/>
            <a:cxnLst/>
            <a:rect r="r" b="b" t="t" l="l"/>
            <a:pathLst>
              <a:path h="7519436" w="7688623">
                <a:moveTo>
                  <a:pt x="0" y="0"/>
                </a:moveTo>
                <a:lnTo>
                  <a:pt x="7688624" y="0"/>
                </a:lnTo>
                <a:lnTo>
                  <a:pt x="7688624" y="7519436"/>
                </a:lnTo>
                <a:lnTo>
                  <a:pt x="0" y="7519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6785" y="81942"/>
            <a:ext cx="9272313" cy="61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36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Casos de Uso: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769372" y="701083"/>
            <a:ext cx="9272313" cy="56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3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Aluno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74113" y="666417"/>
            <a:ext cx="9272313" cy="56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31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Professor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266433" y="-1817136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56160" y="9438130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816" y="1713956"/>
            <a:ext cx="8740832" cy="5233573"/>
          </a:xfrm>
          <a:custGeom>
            <a:avLst/>
            <a:gdLst/>
            <a:ahLst/>
            <a:cxnLst/>
            <a:rect r="r" b="b" t="t" l="l"/>
            <a:pathLst>
              <a:path h="5233573" w="8740832">
                <a:moveTo>
                  <a:pt x="0" y="0"/>
                </a:moveTo>
                <a:lnTo>
                  <a:pt x="8740831" y="0"/>
                </a:lnTo>
                <a:lnTo>
                  <a:pt x="8740831" y="5233573"/>
                </a:lnTo>
                <a:lnTo>
                  <a:pt x="0" y="5233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45262" y="3668458"/>
            <a:ext cx="9335854" cy="5589842"/>
          </a:xfrm>
          <a:custGeom>
            <a:avLst/>
            <a:gdLst/>
            <a:ahLst/>
            <a:cxnLst/>
            <a:rect r="r" b="b" t="t" l="l"/>
            <a:pathLst>
              <a:path h="5589842" w="9335854">
                <a:moveTo>
                  <a:pt x="0" y="0"/>
                </a:moveTo>
                <a:lnTo>
                  <a:pt x="9335854" y="0"/>
                </a:lnTo>
                <a:lnTo>
                  <a:pt x="9335854" y="5589842"/>
                </a:lnTo>
                <a:lnTo>
                  <a:pt x="0" y="5589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4340" y="141605"/>
            <a:ext cx="80193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Explicação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1816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que é o MetaFit?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45519" y="7633329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7"/>
                </a:lnTo>
                <a:lnTo>
                  <a:pt x="0" y="251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54447" y="45789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7"/>
                </a:lnTo>
                <a:lnTo>
                  <a:pt x="0" y="251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1949083"/>
            <a:ext cx="9443125" cy="5630463"/>
          </a:xfrm>
          <a:custGeom>
            <a:avLst/>
            <a:gdLst/>
            <a:ahLst/>
            <a:cxnLst/>
            <a:rect r="r" b="b" t="t" l="l"/>
            <a:pathLst>
              <a:path h="5630463" w="9443125">
                <a:moveTo>
                  <a:pt x="0" y="0"/>
                </a:moveTo>
                <a:lnTo>
                  <a:pt x="9443125" y="0"/>
                </a:lnTo>
                <a:lnTo>
                  <a:pt x="9443125" y="5630463"/>
                </a:lnTo>
                <a:lnTo>
                  <a:pt x="0" y="5630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9850" y="3466488"/>
            <a:ext cx="10323127" cy="6193876"/>
          </a:xfrm>
          <a:custGeom>
            <a:avLst/>
            <a:gdLst/>
            <a:ahLst/>
            <a:cxnLst/>
            <a:rect r="r" b="b" t="t" l="l"/>
            <a:pathLst>
              <a:path h="6193876" w="10323127">
                <a:moveTo>
                  <a:pt x="0" y="0"/>
                </a:moveTo>
                <a:lnTo>
                  <a:pt x="10323126" y="0"/>
                </a:lnTo>
                <a:lnTo>
                  <a:pt x="10323126" y="6193876"/>
                </a:lnTo>
                <a:lnTo>
                  <a:pt x="0" y="619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8135" y="141605"/>
            <a:ext cx="68117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Acesso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acessado pelo usuário aluno?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692890" y="6281738"/>
            <a:ext cx="1367790" cy="442912"/>
            <a:chOff x="0" y="0"/>
            <a:chExt cx="1823720" cy="5905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1750" y="22860"/>
              <a:ext cx="1840230" cy="596900"/>
            </a:xfrm>
            <a:custGeom>
              <a:avLst/>
              <a:gdLst/>
              <a:ahLst/>
              <a:cxnLst/>
              <a:rect r="r" b="b" t="t" l="l"/>
              <a:pathLst>
                <a:path h="596900" w="1840230">
                  <a:moveTo>
                    <a:pt x="92710" y="29210"/>
                  </a:moveTo>
                  <a:cubicBezTo>
                    <a:pt x="871220" y="55880"/>
                    <a:pt x="920750" y="36830"/>
                    <a:pt x="1018540" y="30480"/>
                  </a:cubicBezTo>
                  <a:cubicBezTo>
                    <a:pt x="1153160" y="22860"/>
                    <a:pt x="1360170" y="22860"/>
                    <a:pt x="1501140" y="27940"/>
                  </a:cubicBezTo>
                  <a:cubicBezTo>
                    <a:pt x="1614170" y="33020"/>
                    <a:pt x="1774190" y="0"/>
                    <a:pt x="1803400" y="54610"/>
                  </a:cubicBezTo>
                  <a:cubicBezTo>
                    <a:pt x="1840230" y="120650"/>
                    <a:pt x="1637030" y="406400"/>
                    <a:pt x="1591310" y="459740"/>
                  </a:cubicBezTo>
                  <a:cubicBezTo>
                    <a:pt x="1577340" y="476250"/>
                    <a:pt x="1576070" y="478790"/>
                    <a:pt x="1555750" y="485140"/>
                  </a:cubicBezTo>
                  <a:cubicBezTo>
                    <a:pt x="1484630" y="509270"/>
                    <a:pt x="1178560" y="480060"/>
                    <a:pt x="1033780" y="487680"/>
                  </a:cubicBezTo>
                  <a:cubicBezTo>
                    <a:pt x="929640" y="494030"/>
                    <a:pt x="876300" y="513080"/>
                    <a:pt x="767080" y="516890"/>
                  </a:cubicBezTo>
                  <a:cubicBezTo>
                    <a:pt x="591820" y="523240"/>
                    <a:pt x="182880" y="596900"/>
                    <a:pt x="82550" y="490220"/>
                  </a:cubicBezTo>
                  <a:cubicBezTo>
                    <a:pt x="0" y="402590"/>
                    <a:pt x="92710" y="29210"/>
                    <a:pt x="92710" y="29210"/>
                  </a:cubicBezTo>
                </a:path>
              </a:pathLst>
            </a:custGeom>
            <a:solidFill>
              <a:srgbClr val="262B50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1516678" y="6239828"/>
            <a:ext cx="2155508" cy="581978"/>
            <a:chOff x="0" y="0"/>
            <a:chExt cx="2874010" cy="7759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49530"/>
              <a:ext cx="2786380" cy="676910"/>
            </a:xfrm>
            <a:custGeom>
              <a:avLst/>
              <a:gdLst/>
              <a:ahLst/>
              <a:cxnLst/>
              <a:rect r="r" b="b" t="t" l="l"/>
              <a:pathLst>
                <a:path h="676910" w="2786380">
                  <a:moveTo>
                    <a:pt x="0" y="511810"/>
                  </a:moveTo>
                  <a:cubicBezTo>
                    <a:pt x="6350" y="457200"/>
                    <a:pt x="10160" y="444500"/>
                    <a:pt x="16510" y="431800"/>
                  </a:cubicBezTo>
                  <a:cubicBezTo>
                    <a:pt x="22860" y="420370"/>
                    <a:pt x="30480" y="407670"/>
                    <a:pt x="39370" y="397510"/>
                  </a:cubicBezTo>
                  <a:cubicBezTo>
                    <a:pt x="46990" y="387350"/>
                    <a:pt x="57150" y="377190"/>
                    <a:pt x="68580" y="369570"/>
                  </a:cubicBezTo>
                  <a:cubicBezTo>
                    <a:pt x="80010" y="361950"/>
                    <a:pt x="91440" y="354330"/>
                    <a:pt x="104140" y="349250"/>
                  </a:cubicBezTo>
                  <a:cubicBezTo>
                    <a:pt x="116840" y="344170"/>
                    <a:pt x="134620" y="350520"/>
                    <a:pt x="143510" y="339090"/>
                  </a:cubicBezTo>
                  <a:cubicBezTo>
                    <a:pt x="160020" y="314960"/>
                    <a:pt x="116840" y="219710"/>
                    <a:pt x="135890" y="170180"/>
                  </a:cubicBezTo>
                  <a:cubicBezTo>
                    <a:pt x="154940" y="118110"/>
                    <a:pt x="212090" y="50800"/>
                    <a:pt x="264160" y="35560"/>
                  </a:cubicBezTo>
                  <a:cubicBezTo>
                    <a:pt x="316230" y="21590"/>
                    <a:pt x="389890" y="87630"/>
                    <a:pt x="447040" y="82550"/>
                  </a:cubicBezTo>
                  <a:cubicBezTo>
                    <a:pt x="502920" y="77470"/>
                    <a:pt x="551180" y="24130"/>
                    <a:pt x="605790" y="12700"/>
                  </a:cubicBezTo>
                  <a:cubicBezTo>
                    <a:pt x="661670" y="0"/>
                    <a:pt x="721360" y="11430"/>
                    <a:pt x="777240" y="11430"/>
                  </a:cubicBezTo>
                  <a:cubicBezTo>
                    <a:pt x="834390" y="11430"/>
                    <a:pt x="889000" y="12700"/>
                    <a:pt x="946150" y="11430"/>
                  </a:cubicBezTo>
                  <a:cubicBezTo>
                    <a:pt x="1004570" y="10160"/>
                    <a:pt x="1065530" y="5080"/>
                    <a:pt x="1125220" y="3810"/>
                  </a:cubicBezTo>
                  <a:cubicBezTo>
                    <a:pt x="1187450" y="2540"/>
                    <a:pt x="1245870" y="2540"/>
                    <a:pt x="1310640" y="2540"/>
                  </a:cubicBezTo>
                  <a:cubicBezTo>
                    <a:pt x="1380490" y="2540"/>
                    <a:pt x="1461770" y="2540"/>
                    <a:pt x="1531620" y="2540"/>
                  </a:cubicBezTo>
                  <a:cubicBezTo>
                    <a:pt x="1595120" y="2540"/>
                    <a:pt x="1653540" y="2540"/>
                    <a:pt x="1713230" y="2540"/>
                  </a:cubicBezTo>
                  <a:cubicBezTo>
                    <a:pt x="1772920" y="2540"/>
                    <a:pt x="1832610" y="2540"/>
                    <a:pt x="1892300" y="2540"/>
                  </a:cubicBezTo>
                  <a:cubicBezTo>
                    <a:pt x="1949450" y="2540"/>
                    <a:pt x="2006600" y="1270"/>
                    <a:pt x="2063750" y="1270"/>
                  </a:cubicBezTo>
                  <a:cubicBezTo>
                    <a:pt x="2120900" y="2540"/>
                    <a:pt x="2198370" y="8890"/>
                    <a:pt x="2235200" y="8890"/>
                  </a:cubicBezTo>
                  <a:cubicBezTo>
                    <a:pt x="2251710" y="8890"/>
                    <a:pt x="2265680" y="10160"/>
                    <a:pt x="2272030" y="8890"/>
                  </a:cubicBezTo>
                  <a:cubicBezTo>
                    <a:pt x="2273300" y="8890"/>
                    <a:pt x="2273300" y="7620"/>
                    <a:pt x="2274570" y="7620"/>
                  </a:cubicBezTo>
                  <a:cubicBezTo>
                    <a:pt x="2278380" y="7620"/>
                    <a:pt x="2284730" y="8890"/>
                    <a:pt x="2289810" y="8890"/>
                  </a:cubicBezTo>
                  <a:cubicBezTo>
                    <a:pt x="2294890" y="8890"/>
                    <a:pt x="2299970" y="8890"/>
                    <a:pt x="2305050" y="8890"/>
                  </a:cubicBezTo>
                  <a:cubicBezTo>
                    <a:pt x="2308860" y="8890"/>
                    <a:pt x="2310130" y="10160"/>
                    <a:pt x="2316480" y="11430"/>
                  </a:cubicBezTo>
                  <a:cubicBezTo>
                    <a:pt x="2339340" y="13970"/>
                    <a:pt x="2439670" y="2540"/>
                    <a:pt x="2490470" y="22860"/>
                  </a:cubicBezTo>
                  <a:cubicBezTo>
                    <a:pt x="2542540" y="43180"/>
                    <a:pt x="2583180" y="96520"/>
                    <a:pt x="2626360" y="135890"/>
                  </a:cubicBezTo>
                  <a:cubicBezTo>
                    <a:pt x="2667000" y="173990"/>
                    <a:pt x="2716530" y="205740"/>
                    <a:pt x="2741930" y="256540"/>
                  </a:cubicBezTo>
                  <a:cubicBezTo>
                    <a:pt x="2769870" y="317500"/>
                    <a:pt x="2786380" y="419100"/>
                    <a:pt x="2771140" y="485140"/>
                  </a:cubicBezTo>
                  <a:cubicBezTo>
                    <a:pt x="2757170" y="543560"/>
                    <a:pt x="2717800" y="605790"/>
                    <a:pt x="2668270" y="635000"/>
                  </a:cubicBezTo>
                  <a:cubicBezTo>
                    <a:pt x="2614930" y="668020"/>
                    <a:pt x="2523490" y="656590"/>
                    <a:pt x="2453640" y="657860"/>
                  </a:cubicBezTo>
                  <a:cubicBezTo>
                    <a:pt x="2386330" y="660400"/>
                    <a:pt x="2324100" y="650240"/>
                    <a:pt x="2258060" y="646430"/>
                  </a:cubicBezTo>
                  <a:cubicBezTo>
                    <a:pt x="2190750" y="642620"/>
                    <a:pt x="2122170" y="636270"/>
                    <a:pt x="2053590" y="635000"/>
                  </a:cubicBezTo>
                  <a:cubicBezTo>
                    <a:pt x="1987550" y="632460"/>
                    <a:pt x="1922780" y="632460"/>
                    <a:pt x="1856740" y="632460"/>
                  </a:cubicBezTo>
                  <a:cubicBezTo>
                    <a:pt x="1790700" y="632460"/>
                    <a:pt x="1725930" y="631190"/>
                    <a:pt x="1658620" y="632460"/>
                  </a:cubicBezTo>
                  <a:cubicBezTo>
                    <a:pt x="1588770" y="633730"/>
                    <a:pt x="1515110" y="637540"/>
                    <a:pt x="1446530" y="638810"/>
                  </a:cubicBezTo>
                  <a:cubicBezTo>
                    <a:pt x="1383030" y="640080"/>
                    <a:pt x="1319530" y="638810"/>
                    <a:pt x="1258570" y="638810"/>
                  </a:cubicBezTo>
                  <a:cubicBezTo>
                    <a:pt x="1201420" y="637540"/>
                    <a:pt x="1148080" y="637540"/>
                    <a:pt x="1092200" y="636270"/>
                  </a:cubicBezTo>
                  <a:cubicBezTo>
                    <a:pt x="1035050" y="636270"/>
                    <a:pt x="976630" y="635000"/>
                    <a:pt x="920750" y="633730"/>
                  </a:cubicBezTo>
                  <a:cubicBezTo>
                    <a:pt x="864870" y="633730"/>
                    <a:pt x="814070" y="633730"/>
                    <a:pt x="755650" y="632460"/>
                  </a:cubicBezTo>
                  <a:cubicBezTo>
                    <a:pt x="687070" y="632460"/>
                    <a:pt x="603250" y="629920"/>
                    <a:pt x="535940" y="632460"/>
                  </a:cubicBezTo>
                  <a:cubicBezTo>
                    <a:pt x="477520" y="635000"/>
                    <a:pt x="426720" y="638810"/>
                    <a:pt x="370840" y="646430"/>
                  </a:cubicBezTo>
                  <a:cubicBezTo>
                    <a:pt x="313690" y="652780"/>
                    <a:pt x="233680" y="670560"/>
                    <a:pt x="195580" y="674370"/>
                  </a:cubicBezTo>
                  <a:cubicBezTo>
                    <a:pt x="176530" y="675640"/>
                    <a:pt x="167640" y="676910"/>
                    <a:pt x="154940" y="675640"/>
                  </a:cubicBezTo>
                  <a:cubicBezTo>
                    <a:pt x="140970" y="674370"/>
                    <a:pt x="127000" y="671830"/>
                    <a:pt x="114300" y="666750"/>
                  </a:cubicBezTo>
                  <a:cubicBezTo>
                    <a:pt x="101600" y="662940"/>
                    <a:pt x="88900" y="656590"/>
                    <a:pt x="77470" y="648970"/>
                  </a:cubicBezTo>
                  <a:cubicBezTo>
                    <a:pt x="66040" y="641350"/>
                    <a:pt x="55880" y="632460"/>
                    <a:pt x="45720" y="622300"/>
                  </a:cubicBezTo>
                  <a:cubicBezTo>
                    <a:pt x="36830" y="613410"/>
                    <a:pt x="27940" y="601980"/>
                    <a:pt x="21590" y="589280"/>
                  </a:cubicBezTo>
                  <a:cubicBezTo>
                    <a:pt x="15240" y="577850"/>
                    <a:pt x="10160" y="565150"/>
                    <a:pt x="6350" y="552450"/>
                  </a:cubicBezTo>
                  <a:cubicBezTo>
                    <a:pt x="2540" y="538480"/>
                    <a:pt x="0" y="511810"/>
                    <a:pt x="0" y="51181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672888" y="6308408"/>
            <a:ext cx="321945" cy="321945"/>
            <a:chOff x="0" y="0"/>
            <a:chExt cx="429260" cy="429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9530" y="45720"/>
              <a:ext cx="323850" cy="334010"/>
            </a:xfrm>
            <a:custGeom>
              <a:avLst/>
              <a:gdLst/>
              <a:ahLst/>
              <a:cxnLst/>
              <a:rect r="r" b="b" t="t" l="l"/>
              <a:pathLst>
                <a:path h="334010" w="323850">
                  <a:moveTo>
                    <a:pt x="323850" y="118110"/>
                  </a:moveTo>
                  <a:cubicBezTo>
                    <a:pt x="323850" y="222250"/>
                    <a:pt x="312420" y="248920"/>
                    <a:pt x="297180" y="269240"/>
                  </a:cubicBezTo>
                  <a:cubicBezTo>
                    <a:pt x="280670" y="289560"/>
                    <a:pt x="257810" y="307340"/>
                    <a:pt x="234950" y="317500"/>
                  </a:cubicBezTo>
                  <a:cubicBezTo>
                    <a:pt x="210820" y="328930"/>
                    <a:pt x="181610" y="334010"/>
                    <a:pt x="156210" y="332740"/>
                  </a:cubicBezTo>
                  <a:cubicBezTo>
                    <a:pt x="130810" y="330200"/>
                    <a:pt x="102870" y="321310"/>
                    <a:pt x="81280" y="308610"/>
                  </a:cubicBezTo>
                  <a:cubicBezTo>
                    <a:pt x="59690" y="295910"/>
                    <a:pt x="38100" y="274320"/>
                    <a:pt x="25400" y="252730"/>
                  </a:cubicBezTo>
                  <a:cubicBezTo>
                    <a:pt x="11430" y="231140"/>
                    <a:pt x="3810" y="203200"/>
                    <a:pt x="1270" y="177800"/>
                  </a:cubicBezTo>
                  <a:cubicBezTo>
                    <a:pt x="0" y="151130"/>
                    <a:pt x="5080" y="123190"/>
                    <a:pt x="16510" y="99060"/>
                  </a:cubicBezTo>
                  <a:cubicBezTo>
                    <a:pt x="26670" y="76200"/>
                    <a:pt x="44450" y="53340"/>
                    <a:pt x="64770" y="36830"/>
                  </a:cubicBezTo>
                  <a:cubicBezTo>
                    <a:pt x="85090" y="21590"/>
                    <a:pt x="111760" y="10160"/>
                    <a:pt x="137160" y="5080"/>
                  </a:cubicBezTo>
                  <a:cubicBezTo>
                    <a:pt x="162560" y="0"/>
                    <a:pt x="191770" y="2540"/>
                    <a:pt x="215900" y="10160"/>
                  </a:cubicBezTo>
                  <a:cubicBezTo>
                    <a:pt x="240030" y="17780"/>
                    <a:pt x="283210" y="50800"/>
                    <a:pt x="283210" y="5080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696700" y="6260782"/>
            <a:ext cx="321945" cy="321945"/>
            <a:chOff x="0" y="0"/>
            <a:chExt cx="429260" cy="4292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530" y="46990"/>
              <a:ext cx="323850" cy="332740"/>
            </a:xfrm>
            <a:custGeom>
              <a:avLst/>
              <a:gdLst/>
              <a:ahLst/>
              <a:cxnLst/>
              <a:rect r="r" b="b" t="t" l="l"/>
              <a:pathLst>
                <a:path h="332740" w="323850">
                  <a:moveTo>
                    <a:pt x="323850" y="118110"/>
                  </a:moveTo>
                  <a:cubicBezTo>
                    <a:pt x="323850" y="222250"/>
                    <a:pt x="312420" y="248920"/>
                    <a:pt x="295910" y="267970"/>
                  </a:cubicBezTo>
                  <a:cubicBezTo>
                    <a:pt x="280670" y="288290"/>
                    <a:pt x="257810" y="307340"/>
                    <a:pt x="233680" y="317500"/>
                  </a:cubicBezTo>
                  <a:cubicBezTo>
                    <a:pt x="210820" y="327660"/>
                    <a:pt x="181610" y="332740"/>
                    <a:pt x="156210" y="331470"/>
                  </a:cubicBezTo>
                  <a:cubicBezTo>
                    <a:pt x="130810" y="330200"/>
                    <a:pt x="102870" y="321310"/>
                    <a:pt x="81280" y="308610"/>
                  </a:cubicBezTo>
                  <a:cubicBezTo>
                    <a:pt x="58420" y="294640"/>
                    <a:pt x="38100" y="274320"/>
                    <a:pt x="25400" y="252730"/>
                  </a:cubicBezTo>
                  <a:cubicBezTo>
                    <a:pt x="11430" y="229870"/>
                    <a:pt x="2540" y="201930"/>
                    <a:pt x="1270" y="176530"/>
                  </a:cubicBezTo>
                  <a:cubicBezTo>
                    <a:pt x="0" y="151130"/>
                    <a:pt x="5080" y="121920"/>
                    <a:pt x="15240" y="99060"/>
                  </a:cubicBezTo>
                  <a:cubicBezTo>
                    <a:pt x="26670" y="76200"/>
                    <a:pt x="44450" y="52070"/>
                    <a:pt x="64770" y="36830"/>
                  </a:cubicBezTo>
                  <a:cubicBezTo>
                    <a:pt x="85090" y="21590"/>
                    <a:pt x="111760" y="8890"/>
                    <a:pt x="135890" y="3810"/>
                  </a:cubicBezTo>
                  <a:cubicBezTo>
                    <a:pt x="161290" y="0"/>
                    <a:pt x="190500" y="1270"/>
                    <a:pt x="215900" y="8890"/>
                  </a:cubicBezTo>
                  <a:cubicBezTo>
                    <a:pt x="240030" y="16510"/>
                    <a:pt x="283210" y="49530"/>
                    <a:pt x="283210" y="4953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820525" y="6243638"/>
            <a:ext cx="321945" cy="321945"/>
            <a:chOff x="0" y="0"/>
            <a:chExt cx="429260" cy="4292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9530" y="45720"/>
              <a:ext cx="323850" cy="334010"/>
            </a:xfrm>
            <a:custGeom>
              <a:avLst/>
              <a:gdLst/>
              <a:ahLst/>
              <a:cxnLst/>
              <a:rect r="r" b="b" t="t" l="l"/>
              <a:pathLst>
                <a:path h="334010" w="323850">
                  <a:moveTo>
                    <a:pt x="323850" y="118110"/>
                  </a:moveTo>
                  <a:cubicBezTo>
                    <a:pt x="323850" y="222250"/>
                    <a:pt x="311150" y="248920"/>
                    <a:pt x="295910" y="269240"/>
                  </a:cubicBezTo>
                  <a:cubicBezTo>
                    <a:pt x="280670" y="289560"/>
                    <a:pt x="256540" y="307340"/>
                    <a:pt x="233680" y="317500"/>
                  </a:cubicBezTo>
                  <a:cubicBezTo>
                    <a:pt x="210820" y="328930"/>
                    <a:pt x="181610" y="334010"/>
                    <a:pt x="156210" y="332740"/>
                  </a:cubicBezTo>
                  <a:cubicBezTo>
                    <a:pt x="130810" y="330200"/>
                    <a:pt x="102870" y="321310"/>
                    <a:pt x="80010" y="308610"/>
                  </a:cubicBezTo>
                  <a:cubicBezTo>
                    <a:pt x="58420" y="295910"/>
                    <a:pt x="38100" y="274320"/>
                    <a:pt x="24130" y="252730"/>
                  </a:cubicBezTo>
                  <a:cubicBezTo>
                    <a:pt x="11430" y="231140"/>
                    <a:pt x="2540" y="203200"/>
                    <a:pt x="1270" y="177800"/>
                  </a:cubicBezTo>
                  <a:cubicBezTo>
                    <a:pt x="0" y="151130"/>
                    <a:pt x="5080" y="123190"/>
                    <a:pt x="15240" y="99060"/>
                  </a:cubicBezTo>
                  <a:cubicBezTo>
                    <a:pt x="25400" y="76200"/>
                    <a:pt x="44450" y="53340"/>
                    <a:pt x="64770" y="36830"/>
                  </a:cubicBezTo>
                  <a:cubicBezTo>
                    <a:pt x="83820" y="21590"/>
                    <a:pt x="110490" y="10160"/>
                    <a:pt x="135890" y="5080"/>
                  </a:cubicBezTo>
                  <a:cubicBezTo>
                    <a:pt x="161290" y="0"/>
                    <a:pt x="190500" y="2540"/>
                    <a:pt x="214630" y="10160"/>
                  </a:cubicBezTo>
                  <a:cubicBezTo>
                    <a:pt x="240030" y="17780"/>
                    <a:pt x="283210" y="50800"/>
                    <a:pt x="283210" y="50800"/>
                  </a:cubicBezTo>
                </a:path>
              </a:pathLst>
            </a:custGeom>
            <a:solidFill>
              <a:srgbClr val="141831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-2845519" y="8404300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405511" y="45789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7"/>
                </a:lnTo>
                <a:lnTo>
                  <a:pt x="0" y="251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634" y="1973565"/>
            <a:ext cx="9522910" cy="5701842"/>
          </a:xfrm>
          <a:custGeom>
            <a:avLst/>
            <a:gdLst/>
            <a:ahLst/>
            <a:cxnLst/>
            <a:rect r="r" b="b" t="t" l="l"/>
            <a:pathLst>
              <a:path h="5701842" w="9522910">
                <a:moveTo>
                  <a:pt x="0" y="0"/>
                </a:moveTo>
                <a:lnTo>
                  <a:pt x="9522910" y="0"/>
                </a:lnTo>
                <a:lnTo>
                  <a:pt x="9522910" y="5701842"/>
                </a:lnTo>
                <a:lnTo>
                  <a:pt x="0" y="570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7470" y="4089462"/>
            <a:ext cx="9573148" cy="5731922"/>
          </a:xfrm>
          <a:custGeom>
            <a:avLst/>
            <a:gdLst/>
            <a:ahLst/>
            <a:cxnLst/>
            <a:rect r="r" b="b" t="t" l="l"/>
            <a:pathLst>
              <a:path h="5731922" w="9573148">
                <a:moveTo>
                  <a:pt x="0" y="0"/>
                </a:moveTo>
                <a:lnTo>
                  <a:pt x="9573147" y="0"/>
                </a:lnTo>
                <a:lnTo>
                  <a:pt x="9573147" y="5731922"/>
                </a:lnTo>
                <a:lnTo>
                  <a:pt x="0" y="5731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8135" y="141605"/>
            <a:ext cx="68117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Acesso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0634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acessado pelo usuário professor?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819987" y="8565320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56575" y="717501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7"/>
                </a:lnTo>
                <a:lnTo>
                  <a:pt x="0" y="251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816" y="1735885"/>
            <a:ext cx="8537407" cy="5133116"/>
          </a:xfrm>
          <a:custGeom>
            <a:avLst/>
            <a:gdLst/>
            <a:ahLst/>
            <a:cxnLst/>
            <a:rect r="r" b="b" t="t" l="l"/>
            <a:pathLst>
              <a:path h="5133116" w="8537407">
                <a:moveTo>
                  <a:pt x="0" y="0"/>
                </a:moveTo>
                <a:lnTo>
                  <a:pt x="8537407" y="0"/>
                </a:lnTo>
                <a:lnTo>
                  <a:pt x="8537407" y="5133116"/>
                </a:lnTo>
                <a:lnTo>
                  <a:pt x="0" y="5133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26148" y="3805970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41605"/>
            <a:ext cx="100340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Utilização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1816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utilizado pelo professor?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295133" y="8002236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92867" y="632777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B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694" y="1918281"/>
            <a:ext cx="9412676" cy="5718200"/>
          </a:xfrm>
          <a:custGeom>
            <a:avLst/>
            <a:gdLst/>
            <a:ahLst/>
            <a:cxnLst/>
            <a:rect r="r" b="b" t="t" l="l"/>
            <a:pathLst>
              <a:path h="5718200" w="9412676">
                <a:moveTo>
                  <a:pt x="0" y="0"/>
                </a:moveTo>
                <a:lnTo>
                  <a:pt x="9412675" y="0"/>
                </a:lnTo>
                <a:lnTo>
                  <a:pt x="9412675" y="5718201"/>
                </a:lnTo>
                <a:lnTo>
                  <a:pt x="0" y="5718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2545" y="4161534"/>
            <a:ext cx="9491105" cy="5706527"/>
          </a:xfrm>
          <a:custGeom>
            <a:avLst/>
            <a:gdLst/>
            <a:ahLst/>
            <a:cxnLst/>
            <a:rect r="r" b="b" t="t" l="l"/>
            <a:pathLst>
              <a:path h="5706527" w="9491105">
                <a:moveTo>
                  <a:pt x="0" y="0"/>
                </a:moveTo>
                <a:lnTo>
                  <a:pt x="9491105" y="0"/>
                </a:lnTo>
                <a:lnTo>
                  <a:pt x="9491105" y="5706527"/>
                </a:lnTo>
                <a:lnTo>
                  <a:pt x="0" y="5706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942975"/>
            <a:ext cx="17259300" cy="77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ele é utilizado pelo aluno?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767334" y="8002236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48940" y="662217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41605"/>
            <a:ext cx="100340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 MetaFit - Utilização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62B50">
                <a:alpha val="100000"/>
              </a:srgbClr>
            </a:gs>
            <a:gs pos="100000">
              <a:srgbClr val="412D7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97795" y="-6456205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12596" y="4087996"/>
            <a:ext cx="246280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FIM.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630916" y="7191032"/>
            <a:ext cx="5657084" cy="3095968"/>
          </a:xfrm>
          <a:custGeom>
            <a:avLst/>
            <a:gdLst/>
            <a:ahLst/>
            <a:cxnLst/>
            <a:rect r="r" b="b" t="t" l="l"/>
            <a:pathLst>
              <a:path h="3095968" w="5657084">
                <a:moveTo>
                  <a:pt x="0" y="0"/>
                </a:moveTo>
                <a:lnTo>
                  <a:pt x="5657084" y="0"/>
                </a:lnTo>
                <a:lnTo>
                  <a:pt x="5657084" y="3095968"/>
                </a:lnTo>
                <a:lnTo>
                  <a:pt x="0" y="3095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7" y="0"/>
                </a:lnTo>
                <a:lnTo>
                  <a:pt x="4590267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DAGX7OnqpmA</dc:identifier>
  <dcterms:modified xsi:type="dcterms:W3CDTF">2011-08-01T06:04:30Z</dcterms:modified>
  <cp:revision>1</cp:revision>
  <dc:title>Apresentação de trabalho de curso tcc moderno branco cinza</dc:title>
</cp:coreProperties>
</file>